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65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1" r:id="rId18"/>
    <p:sldId id="322" r:id="rId19"/>
    <p:sldId id="323" r:id="rId20"/>
    <p:sldId id="330" r:id="rId21"/>
    <p:sldId id="324" r:id="rId22"/>
    <p:sldId id="325" r:id="rId23"/>
    <p:sldId id="326" r:id="rId24"/>
    <p:sldId id="327" r:id="rId25"/>
    <p:sldId id="328" r:id="rId26"/>
    <p:sldId id="329" r:id="rId27"/>
  </p:sldIdLst>
  <p:sldSz cx="12188825" cy="6858000"/>
  <p:notesSz cx="6858000" cy="9144000"/>
  <p:custDataLst>
    <p:tags r:id="rId30"/>
  </p:custDataLst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9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FD9DAE-FD52-466B-B10D-4ADEEC13139E}" v="174" dt="2023-03-16T12:08:07.1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501" autoAdjust="0"/>
  </p:normalViewPr>
  <p:slideViewPr>
    <p:cSldViewPr showGuides="1">
      <p:cViewPr varScale="1">
        <p:scale>
          <a:sx n="89" d="100"/>
          <a:sy n="89" d="100"/>
        </p:scale>
        <p:origin x="466" y="53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 Mingam" userId="5e29a0d9-f6c6-4312-8819-c15ca5baca89" providerId="ADAL" clId="{6EFD9DAE-FD52-466B-B10D-4ADEEC13139E}"/>
    <pc:docChg chg="undo custSel addSld modSld">
      <pc:chgData name="Fred Mingam" userId="5e29a0d9-f6c6-4312-8819-c15ca5baca89" providerId="ADAL" clId="{6EFD9DAE-FD52-466B-B10D-4ADEEC13139E}" dt="2023-03-16T12:08:07.121" v="32"/>
      <pc:docMkLst>
        <pc:docMk/>
      </pc:docMkLst>
      <pc:sldChg chg="modTransition">
        <pc:chgData name="Fred Mingam" userId="5e29a0d9-f6c6-4312-8819-c15ca5baca89" providerId="ADAL" clId="{6EFD9DAE-FD52-466B-B10D-4ADEEC13139E}" dt="2023-03-15T00:24:14.747" v="7"/>
        <pc:sldMkLst>
          <pc:docMk/>
          <pc:sldMk cId="1940751028" sldId="309"/>
        </pc:sldMkLst>
      </pc:sldChg>
      <pc:sldChg chg="modAnim">
        <pc:chgData name="Fred Mingam" userId="5e29a0d9-f6c6-4312-8819-c15ca5baca89" providerId="ADAL" clId="{6EFD9DAE-FD52-466B-B10D-4ADEEC13139E}" dt="2023-03-15T00:27:22.841" v="8"/>
        <pc:sldMkLst>
          <pc:docMk/>
          <pc:sldMk cId="3380629301" sldId="324"/>
        </pc:sldMkLst>
      </pc:sldChg>
      <pc:sldChg chg="modSp mod">
        <pc:chgData name="Fred Mingam" userId="5e29a0d9-f6c6-4312-8819-c15ca5baca89" providerId="ADAL" clId="{6EFD9DAE-FD52-466B-B10D-4ADEEC13139E}" dt="2023-03-15T00:22:59.198" v="2" actId="20577"/>
        <pc:sldMkLst>
          <pc:docMk/>
          <pc:sldMk cId="1401609907" sldId="328"/>
        </pc:sldMkLst>
        <pc:spChg chg="mod">
          <ac:chgData name="Fred Mingam" userId="5e29a0d9-f6c6-4312-8819-c15ca5baca89" providerId="ADAL" clId="{6EFD9DAE-FD52-466B-B10D-4ADEEC13139E}" dt="2023-03-15T00:22:59.198" v="2" actId="20577"/>
          <ac:spMkLst>
            <pc:docMk/>
            <pc:sldMk cId="1401609907" sldId="328"/>
            <ac:spMk id="2" creationId="{81BCC044-7027-6125-E21F-8FDBCC7A7E67}"/>
          </ac:spMkLst>
        </pc:spChg>
      </pc:sldChg>
      <pc:sldChg chg="addSp delSp modSp add mod modTransition delAnim">
        <pc:chgData name="Fred Mingam" userId="5e29a0d9-f6c6-4312-8819-c15ca5baca89" providerId="ADAL" clId="{6EFD9DAE-FD52-466B-B10D-4ADEEC13139E}" dt="2023-03-16T12:08:07.121" v="32"/>
        <pc:sldMkLst>
          <pc:docMk/>
          <pc:sldMk cId="3512123434" sldId="330"/>
        </pc:sldMkLst>
        <pc:spChg chg="mod">
          <ac:chgData name="Fred Mingam" userId="5e29a0d9-f6c6-4312-8819-c15ca5baca89" providerId="ADAL" clId="{6EFD9DAE-FD52-466B-B10D-4ADEEC13139E}" dt="2023-03-16T12:06:50.463" v="31" actId="1076"/>
          <ac:spMkLst>
            <pc:docMk/>
            <pc:sldMk cId="3512123434" sldId="330"/>
            <ac:spMk id="5" creationId="{B2B03BCD-82C0-4AAB-0634-601AB6CFE581}"/>
          </ac:spMkLst>
        </pc:spChg>
        <pc:picChg chg="del">
          <ac:chgData name="Fred Mingam" userId="5e29a0d9-f6c6-4312-8819-c15ca5baca89" providerId="ADAL" clId="{6EFD9DAE-FD52-466B-B10D-4ADEEC13139E}" dt="2023-03-16T12:04:31.295" v="10" actId="478"/>
          <ac:picMkLst>
            <pc:docMk/>
            <pc:sldMk cId="3512123434" sldId="330"/>
            <ac:picMk id="3" creationId="{0768156C-784D-8438-017D-BE0C35C281F5}"/>
          </ac:picMkLst>
        </pc:picChg>
        <pc:picChg chg="del">
          <ac:chgData name="Fred Mingam" userId="5e29a0d9-f6c6-4312-8819-c15ca5baca89" providerId="ADAL" clId="{6EFD9DAE-FD52-466B-B10D-4ADEEC13139E}" dt="2023-03-16T12:04:33.825" v="11" actId="478"/>
          <ac:picMkLst>
            <pc:docMk/>
            <pc:sldMk cId="3512123434" sldId="330"/>
            <ac:picMk id="4" creationId="{918C408F-FA5B-7A8E-E870-E9939B41D6C7}"/>
          </ac:picMkLst>
        </pc:picChg>
        <pc:picChg chg="add mod">
          <ac:chgData name="Fred Mingam" userId="5e29a0d9-f6c6-4312-8819-c15ca5baca89" providerId="ADAL" clId="{6EFD9DAE-FD52-466B-B10D-4ADEEC13139E}" dt="2023-03-16T12:05:43.417" v="16" actId="1076"/>
          <ac:picMkLst>
            <pc:docMk/>
            <pc:sldMk cId="3512123434" sldId="330"/>
            <ac:picMk id="8" creationId="{630F8EF3-3C68-E3AE-43A4-DDF1B0AB8AE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63C41D4-E5C2-48B8-BFBA-E479B1DB16A9}" type="datetime1">
              <a:rPr lang="fr-FR" smtClean="0"/>
              <a:t>16/03/2023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0DD202-58A1-4ABD-B068-DFFCA0C44E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421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A6E30-EA26-42DB-A0B5-B3C4DF5444BE}" type="datetime1">
              <a:rPr lang="fr-FR" smtClean="0"/>
              <a:pPr/>
              <a:t>16/03/2023</a:t>
            </a:fld>
            <a:endParaRPr lang="fr-FR" dirty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3199CD-3E1B-4AE6-990F-76F925F5EA9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7539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8043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2487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9557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2007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5836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7592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9771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4948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5245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694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8012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927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7728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3722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7396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6563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5988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gradFill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 8" descr="Gande vagu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6551612" cy="6857942"/>
          </a:xfrm>
          <a:prstGeom prst="rect">
            <a:avLst/>
          </a:prstGeom>
        </p:spPr>
      </p:pic>
      <p:sp>
        <p:nvSpPr>
          <p:cNvPr id="8" name="Rectangle 7"/>
          <p:cNvSpPr/>
          <p:nvPr/>
        </p:nvSpPr>
        <p:spPr>
          <a:xfrm>
            <a:off x="6094411" y="0"/>
            <a:ext cx="457201" cy="6858000"/>
          </a:xfrm>
          <a:prstGeom prst="rect">
            <a:avLst/>
          </a:prstGeom>
          <a:solidFill>
            <a:srgbClr val="13425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008813" y="1600200"/>
            <a:ext cx="4572001" cy="3733800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08813" y="5562599"/>
            <a:ext cx="4571999" cy="83502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FC9BB84-030C-444D-9643-DB4640D1D408}" type="datetime1">
              <a:rPr lang="fr-FR" smtClean="0"/>
              <a:pPr/>
              <a:t>16/03/2023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981201" cy="5638800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347BED-57EE-49DB-82C8-4F2FFC5A9DFB}" type="datetime1">
              <a:rPr lang="fr-FR" smtClean="0"/>
              <a:pPr/>
              <a:t>16/03/2023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pied de page 4"/>
          <p:cNvSpPr>
            <a:spLocks noGrp="1"/>
          </p:cNvSpPr>
          <p:nvPr>
            <p:ph type="ftr" sz="quarter" idx="11"/>
          </p:nvPr>
        </p:nvSpPr>
        <p:spPr>
          <a:xfrm>
            <a:off x="1979611" y="6400800"/>
            <a:ext cx="5954834" cy="276228"/>
          </a:xfrm>
        </p:spPr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e la date 3"/>
          <p:cNvSpPr>
            <a:spLocks noGrp="1"/>
          </p:cNvSpPr>
          <p:nvPr>
            <p:ph type="dt" sz="half" idx="10"/>
          </p:nvPr>
        </p:nvSpPr>
        <p:spPr>
          <a:xfrm>
            <a:off x="8228011" y="6400800"/>
            <a:ext cx="1548659" cy="276228"/>
          </a:xfrm>
        </p:spPr>
        <p:txBody>
          <a:bodyPr rtlCol="0"/>
          <a:lstStyle>
            <a:lvl1pPr>
              <a:defRPr/>
            </a:lvl1pPr>
          </a:lstStyle>
          <a:p>
            <a:fld id="{FE269BEA-5ED8-4CBA-967B-ABB92A3582B0}" type="datetime1">
              <a:rPr lang="fr-FR" smtClean="0"/>
              <a:pPr/>
              <a:t>16/03/2023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056811" y="6400800"/>
            <a:ext cx="1066802" cy="276228"/>
          </a:xfrm>
        </p:spPr>
        <p:txBody>
          <a:bodyPr rtlCol="0"/>
          <a:lstStyle/>
          <a:p>
            <a:pPr rtl="0"/>
            <a:fld id="{2A013F82-EE5E-44EE-A61D-E31C6657F26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Pr>
        <a:gradFill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2436812" y="1616074"/>
            <a:ext cx="7315198" cy="2727325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2436814" y="4495800"/>
            <a:ext cx="7315198" cy="167322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16A291E-F8B6-4258-952C-7ECA6FDB03E4}" type="datetime1">
              <a:rPr lang="fr-FR" smtClean="0"/>
              <a:pPr/>
              <a:t>16/03/2023</a:t>
            </a:fld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979613" y="1828800"/>
            <a:ext cx="4419599" cy="4419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057400">
              <a:defRPr sz="1600"/>
            </a:lvl6pPr>
            <a:lvl7pPr marL="2057400">
              <a:defRPr sz="1600"/>
            </a:lvl7pPr>
            <a:lvl8pPr marL="2057400">
              <a:defRPr sz="1600"/>
            </a:lvl8pPr>
            <a:lvl9pPr marL="2057400">
              <a:defRPr sz="16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704015" y="1828800"/>
            <a:ext cx="4419600" cy="4419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057400">
              <a:defRPr sz="1600"/>
            </a:lvl6pPr>
            <a:lvl7pPr marL="2057400">
              <a:defRPr sz="1600"/>
            </a:lvl7pPr>
            <a:lvl8pPr marL="2057400">
              <a:defRPr sz="1600"/>
            </a:lvl8pPr>
            <a:lvl9pPr marL="2057400">
              <a:defRPr sz="16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7EE0A09-548B-45D5-86C5-89B221F4D121}" type="datetime1">
              <a:rPr lang="fr-FR" smtClean="0"/>
              <a:pPr/>
              <a:t>16/03/2023</a:t>
            </a:fld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978022" y="1828800"/>
            <a:ext cx="4416552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978022" y="2743200"/>
            <a:ext cx="4416552" cy="35052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2057400">
              <a:defRPr sz="1400"/>
            </a:lvl5pPr>
            <a:lvl6pPr marL="2057400">
              <a:defRPr sz="1400"/>
            </a:lvl6pPr>
            <a:lvl7pPr marL="2057400">
              <a:defRPr sz="1400"/>
            </a:lvl7pPr>
            <a:lvl8pPr marL="2057400">
              <a:defRPr sz="1400"/>
            </a:lvl8pPr>
            <a:lvl9pPr marL="2057400">
              <a:defRPr sz="14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705472" y="1828800"/>
            <a:ext cx="4416552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705472" y="2743200"/>
            <a:ext cx="4416552" cy="35052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2057400">
              <a:defRPr sz="1400"/>
            </a:lvl5pPr>
            <a:lvl6pPr marL="2057400">
              <a:defRPr sz="1400"/>
            </a:lvl6pPr>
            <a:lvl7pPr marL="2057400">
              <a:defRPr sz="1400"/>
            </a:lvl7pPr>
            <a:lvl8pPr marL="2057400">
              <a:defRPr sz="1400"/>
            </a:lvl8pPr>
            <a:lvl9pPr marL="2057400">
              <a:defRPr sz="14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D52094A-2EC2-4D65-8983-A459FFE297B2}" type="datetime1">
              <a:rPr lang="fr-FR" smtClean="0"/>
              <a:pPr/>
              <a:t>16/03/2023</a:t>
            </a:fld>
            <a:endParaRPr lang="fr-FR" dirty="0"/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95CD3C3-33DF-4728-BDF9-CF7A787F4234}" type="datetime1">
              <a:rPr lang="fr-FR" smtClean="0"/>
              <a:pPr/>
              <a:t>16/03/2023</a:t>
            </a:fld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 5" descr="Grande vague (semi-transparente)" title="Vagu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"/>
            <a:ext cx="12188824" cy="6857887"/>
          </a:xfrm>
          <a:prstGeom prst="rect">
            <a:avLst/>
          </a:prstGeom>
        </p:spPr>
      </p:pic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5B78387-BDB3-4A1C-B5B8-09CFBF11C426}" type="datetime1">
              <a:rPr lang="fr-FR" smtClean="0"/>
              <a:pPr/>
              <a:t>16/03/2023</a:t>
            </a:fld>
            <a:endParaRPr lang="fr-FR" dirty="0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979613" y="588963"/>
            <a:ext cx="3657600" cy="2840037"/>
          </a:xfrm>
        </p:spPr>
        <p:txBody>
          <a:bodyPr rtlCol="0" anchor="b">
            <a:noAutofit/>
          </a:bodyPr>
          <a:lstStyle>
            <a:lvl1pPr algn="l">
              <a:lnSpc>
                <a:spcPct val="8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4414" y="588963"/>
            <a:ext cx="5486400" cy="5580061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9613" y="3581399"/>
            <a:ext cx="3657600" cy="2587625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FAE145E-6BAB-49B6-8D1B-867704934F2B}" type="datetime1">
              <a:rPr lang="fr-FR" smtClean="0"/>
              <a:pPr/>
              <a:t>16/03/2023</a:t>
            </a:fld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979613" y="588963"/>
            <a:ext cx="3657600" cy="2840038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8" name="Rectangle 7"/>
          <p:cNvSpPr/>
          <p:nvPr/>
        </p:nvSpPr>
        <p:spPr>
          <a:xfrm>
            <a:off x="6094461" y="588963"/>
            <a:ext cx="5486352" cy="5580062"/>
          </a:xfrm>
          <a:prstGeom prst="rect">
            <a:avLst/>
          </a:prstGeom>
          <a:solidFill>
            <a:srgbClr val="1B5D7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/>
          </p:nvPr>
        </p:nvSpPr>
        <p:spPr>
          <a:xfrm>
            <a:off x="6307494" y="805658"/>
            <a:ext cx="5060286" cy="5146672"/>
          </a:xfrm>
          <a:solidFill>
            <a:schemeClr val="bg2"/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9613" y="3581399"/>
            <a:ext cx="3657600" cy="2587625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5A6BC39-C39F-4877-B58D-BA3F5D20EEEC}" type="datetime1">
              <a:rPr lang="fr-FR" smtClean="0"/>
              <a:pPr/>
              <a:t>16/03/2023</a:t>
            </a:fld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fr-FR" noProof="0" smtClean="0"/>
              <a:pPr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 6" descr="Grande vague (semi-transparente)" title="Vagu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"/>
            <a:ext cx="12188824" cy="6857887"/>
          </a:xfrm>
          <a:prstGeom prst="rect">
            <a:avLst/>
          </a:prstGeom>
        </p:spPr>
      </p:pic>
      <p:pic>
        <p:nvPicPr>
          <p:cNvPr id="10" name="Image 9" descr="Gande vague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34758" cy="6857942"/>
          </a:xfrm>
          <a:prstGeom prst="rect">
            <a:avLst/>
          </a:prstGeom>
        </p:spPr>
      </p:pic>
      <p:sp>
        <p:nvSpPr>
          <p:cNvPr id="9" name="Rectangle 8"/>
          <p:cNvSpPr/>
          <p:nvPr/>
        </p:nvSpPr>
        <p:spPr>
          <a:xfrm>
            <a:off x="1006156" y="0"/>
            <a:ext cx="228601" cy="6858000"/>
          </a:xfrm>
          <a:prstGeom prst="rect">
            <a:avLst/>
          </a:prstGeom>
          <a:solidFill>
            <a:srgbClr val="13425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979612" y="381000"/>
            <a:ext cx="9144001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979612" y="1828800"/>
            <a:ext cx="9144001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3"/>
          </p:nvPr>
        </p:nvSpPr>
        <p:spPr>
          <a:xfrm>
            <a:off x="1979611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8228011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56E09-8667-453C-BCCE-5C39DF28FF66}" type="datetime1">
              <a:rPr lang="fr-FR" smtClean="0"/>
              <a:pPr/>
              <a:t>16/03/2023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056811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A013F82-EE5E-44EE-A61D-E31C6657F26F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 2"/>
          <p:cNvSpPr>
            <a:spLocks noGrp="1"/>
          </p:cNvSpPr>
          <p:nvPr>
            <p:ph type="ctrTitle"/>
          </p:nvPr>
        </p:nvSpPr>
        <p:spPr>
          <a:xfrm>
            <a:off x="7008813" y="188640"/>
            <a:ext cx="4572001" cy="2448272"/>
          </a:xfrm>
        </p:spPr>
        <p:txBody>
          <a:bodyPr rtlCol="0">
            <a:normAutofit fontScale="90000"/>
          </a:bodyPr>
          <a:lstStyle/>
          <a:p>
            <a:pPr rtl="0"/>
            <a:br>
              <a:rPr lang="fr-FR" dirty="0"/>
            </a:br>
            <a:br>
              <a:rPr lang="fr-FR" dirty="0"/>
            </a:br>
            <a:r>
              <a:rPr lang="fr-FR" dirty="0"/>
              <a:t>Girls</a:t>
            </a:r>
            <a:br>
              <a:rPr lang="fr-FR" dirty="0"/>
            </a:br>
            <a:r>
              <a:rPr lang="fr-FR" dirty="0" err="1"/>
              <a:t>Welcome</a:t>
            </a:r>
            <a:r>
              <a:rPr lang="fr-FR" dirty="0"/>
              <a:t> Party !!!!!!</a:t>
            </a:r>
            <a:endParaRPr lang="fr-FR" sz="5400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EBA0107-1BF7-A63A-0569-E7BC29DD6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56" y="4005064"/>
            <a:ext cx="2358008" cy="2286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04A3C79-4C6E-B678-290E-40D5D207C53C}"/>
              </a:ext>
            </a:extLst>
          </p:cNvPr>
          <p:cNvSpPr txBox="1"/>
          <p:nvPr/>
        </p:nvSpPr>
        <p:spPr>
          <a:xfrm>
            <a:off x="9051257" y="6291064"/>
            <a:ext cx="275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https://grandeplage.fr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5FF3DD3-9952-C531-1C76-FE4550FEA94A}"/>
              </a:ext>
            </a:extLst>
          </p:cNvPr>
          <p:cNvSpPr txBox="1"/>
          <p:nvPr/>
        </p:nvSpPr>
        <p:spPr>
          <a:xfrm>
            <a:off x="8830716" y="0"/>
            <a:ext cx="328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18 Mars 2023  - Le Tandem</a:t>
            </a: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341884" y="9188"/>
            <a:ext cx="9144001" cy="599728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dirty="0"/>
              <a:t>Les temps modernes … La Grande 2020’s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DBD6388-AA74-7205-3FCF-DAB3E7F1069C}"/>
              </a:ext>
            </a:extLst>
          </p:cNvPr>
          <p:cNvSpPr txBox="1"/>
          <p:nvPr/>
        </p:nvSpPr>
        <p:spPr>
          <a:xfrm>
            <a:off x="1341884" y="2204864"/>
            <a:ext cx="1058517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/>
              <a:t>2022 : nouveau local</a:t>
            </a:r>
          </a:p>
          <a:p>
            <a:pPr algn="ctr"/>
            <a:br>
              <a:rPr lang="fr-FR" sz="5400" dirty="0"/>
            </a:br>
            <a:r>
              <a:rPr lang="fr-FR" sz="5400" dirty="0"/>
              <a:t>Le club décide en AG d’en faire un vestiaire pour les filles</a:t>
            </a:r>
          </a:p>
          <a:p>
            <a:pPr algn="ctr"/>
            <a:endParaRPr lang="fr-FR" sz="2400" dirty="0"/>
          </a:p>
          <a:p>
            <a:pPr algn="ctr"/>
            <a:endParaRPr lang="fr-FR" sz="5400" dirty="0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B4684BE4-DE7D-257C-92CD-AF348C9E01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" y="40777"/>
            <a:ext cx="969560" cy="93995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57A7AAD-9EB9-D26A-7D2D-B54EEADAC970}"/>
              </a:ext>
            </a:extLst>
          </p:cNvPr>
          <p:cNvSpPr txBox="1"/>
          <p:nvPr/>
        </p:nvSpPr>
        <p:spPr>
          <a:xfrm>
            <a:off x="9051257" y="6291064"/>
            <a:ext cx="275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https://grandeplage.fr</a:t>
            </a:r>
          </a:p>
        </p:txBody>
      </p:sp>
    </p:spTree>
    <p:extLst>
      <p:ext uri="{BB962C8B-B14F-4D97-AF65-F5344CB8AC3E}">
        <p14:creationId xmlns:p14="http://schemas.microsoft.com/office/powerpoint/2010/main" val="262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2">
            <a:extLst>
              <a:ext uri="{FF2B5EF4-FFF2-40B4-BE49-F238E27FC236}">
                <a16:creationId xmlns:a16="http://schemas.microsoft.com/office/drawing/2014/main" id="{B2B03BCD-82C0-4AAB-0634-601AB6CFE581}"/>
              </a:ext>
            </a:extLst>
          </p:cNvPr>
          <p:cNvSpPr txBox="1">
            <a:spLocks/>
          </p:cNvSpPr>
          <p:nvPr/>
        </p:nvSpPr>
        <p:spPr>
          <a:xfrm>
            <a:off x="1341884" y="9188"/>
            <a:ext cx="9144001" cy="5997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Les temps modernes … La Grande 2020’s</a:t>
            </a:r>
            <a:endParaRPr lang="fr-FR" dirty="0"/>
          </a:p>
        </p:txBody>
      </p:sp>
      <p:pic>
        <p:nvPicPr>
          <p:cNvPr id="7" name="Image 6" descr="Une image contenant intérieur, bâtiment, sol, plafond&#10;&#10;Description générée automatiquement">
            <a:extLst>
              <a:ext uri="{FF2B5EF4-FFF2-40B4-BE49-F238E27FC236}">
                <a16:creationId xmlns:a16="http://schemas.microsoft.com/office/drawing/2014/main" id="{6CA4DDA4-A4A2-642F-FAC1-204FE932F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84" y="764704"/>
            <a:ext cx="10449640" cy="5472608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FE50B5EC-11C0-8A9A-FBC1-7751E7DC4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" y="40777"/>
            <a:ext cx="969560" cy="93995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8CBF4F1-3422-8F5D-372F-65FEB0C36FB6}"/>
              </a:ext>
            </a:extLst>
          </p:cNvPr>
          <p:cNvSpPr txBox="1"/>
          <p:nvPr/>
        </p:nvSpPr>
        <p:spPr>
          <a:xfrm>
            <a:off x="9051257" y="6291064"/>
            <a:ext cx="275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https://grandeplage.fr</a:t>
            </a:r>
          </a:p>
        </p:txBody>
      </p:sp>
    </p:spTree>
    <p:extLst>
      <p:ext uri="{BB962C8B-B14F-4D97-AF65-F5344CB8AC3E}">
        <p14:creationId xmlns:p14="http://schemas.microsoft.com/office/powerpoint/2010/main" val="294323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2">
            <a:extLst>
              <a:ext uri="{FF2B5EF4-FFF2-40B4-BE49-F238E27FC236}">
                <a16:creationId xmlns:a16="http://schemas.microsoft.com/office/drawing/2014/main" id="{B2B03BCD-82C0-4AAB-0634-601AB6CFE581}"/>
              </a:ext>
            </a:extLst>
          </p:cNvPr>
          <p:cNvSpPr txBox="1">
            <a:spLocks/>
          </p:cNvSpPr>
          <p:nvPr/>
        </p:nvSpPr>
        <p:spPr>
          <a:xfrm>
            <a:off x="1341884" y="9188"/>
            <a:ext cx="9144001" cy="5997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Les temps modernes … La Grande 2020’s</a:t>
            </a:r>
            <a:endParaRPr lang="fr-FR" dirty="0"/>
          </a:p>
        </p:txBody>
      </p:sp>
      <p:pic>
        <p:nvPicPr>
          <p:cNvPr id="2" name="Image 1" descr="Une image contenant intérieur, sol, bâtiment, mur&#10;&#10;Description générée automatiquement">
            <a:extLst>
              <a:ext uri="{FF2B5EF4-FFF2-40B4-BE49-F238E27FC236}">
                <a16:creationId xmlns:a16="http://schemas.microsoft.com/office/drawing/2014/main" id="{2DE4F4B8-08F9-F053-AFCA-D9C759B2C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8" y="692696"/>
            <a:ext cx="9361040" cy="5859270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7BC2A3-2DAB-043C-BF0D-77697E05F9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" y="40777"/>
            <a:ext cx="969560" cy="9399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F57DE0D-1FBC-7A47-51CE-E8FBCF36923B}"/>
              </a:ext>
            </a:extLst>
          </p:cNvPr>
          <p:cNvSpPr txBox="1"/>
          <p:nvPr/>
        </p:nvSpPr>
        <p:spPr>
          <a:xfrm>
            <a:off x="9046740" y="6490865"/>
            <a:ext cx="275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https://grandeplage.fr</a:t>
            </a:r>
          </a:p>
        </p:txBody>
      </p:sp>
    </p:spTree>
    <p:extLst>
      <p:ext uri="{BB962C8B-B14F-4D97-AF65-F5344CB8AC3E}">
        <p14:creationId xmlns:p14="http://schemas.microsoft.com/office/powerpoint/2010/main" val="178105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2">
            <a:extLst>
              <a:ext uri="{FF2B5EF4-FFF2-40B4-BE49-F238E27FC236}">
                <a16:creationId xmlns:a16="http://schemas.microsoft.com/office/drawing/2014/main" id="{B2B03BCD-82C0-4AAB-0634-601AB6CFE581}"/>
              </a:ext>
            </a:extLst>
          </p:cNvPr>
          <p:cNvSpPr txBox="1">
            <a:spLocks/>
          </p:cNvSpPr>
          <p:nvPr/>
        </p:nvSpPr>
        <p:spPr>
          <a:xfrm>
            <a:off x="1341884" y="9188"/>
            <a:ext cx="9144001" cy="5997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Les temps modernes … La Grande 2020’s</a:t>
            </a:r>
            <a:endParaRPr lang="fr-FR" dirty="0"/>
          </a:p>
        </p:txBody>
      </p:sp>
      <p:pic>
        <p:nvPicPr>
          <p:cNvPr id="6" name="Image 5" descr="Une image contenant intérieur, sol, mur, bâtiment&#10;&#10;Description générée automatiquement">
            <a:extLst>
              <a:ext uri="{FF2B5EF4-FFF2-40B4-BE49-F238E27FC236}">
                <a16:creationId xmlns:a16="http://schemas.microsoft.com/office/drawing/2014/main" id="{47BC30AF-3A53-FCC9-9DFD-603F4FE55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701" y="692696"/>
            <a:ext cx="8947248" cy="5904656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7D979A32-209F-11AD-D3FA-ECDF30EC8C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" y="40777"/>
            <a:ext cx="969560" cy="93995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1D13ED4-50FD-FCC2-81E0-423BF018F636}"/>
              </a:ext>
            </a:extLst>
          </p:cNvPr>
          <p:cNvSpPr txBox="1"/>
          <p:nvPr/>
        </p:nvSpPr>
        <p:spPr>
          <a:xfrm>
            <a:off x="9051257" y="6291064"/>
            <a:ext cx="275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https://grandeplage.fr</a:t>
            </a:r>
          </a:p>
        </p:txBody>
      </p:sp>
    </p:spTree>
    <p:extLst>
      <p:ext uri="{BB962C8B-B14F-4D97-AF65-F5344CB8AC3E}">
        <p14:creationId xmlns:p14="http://schemas.microsoft.com/office/powerpoint/2010/main" val="120282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2">
            <a:extLst>
              <a:ext uri="{FF2B5EF4-FFF2-40B4-BE49-F238E27FC236}">
                <a16:creationId xmlns:a16="http://schemas.microsoft.com/office/drawing/2014/main" id="{B2B03BCD-82C0-4AAB-0634-601AB6CFE581}"/>
              </a:ext>
            </a:extLst>
          </p:cNvPr>
          <p:cNvSpPr txBox="1">
            <a:spLocks/>
          </p:cNvSpPr>
          <p:nvPr/>
        </p:nvSpPr>
        <p:spPr>
          <a:xfrm>
            <a:off x="1341884" y="9188"/>
            <a:ext cx="9144001" cy="5997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Les temps modernes … La Grande 2020’s</a:t>
            </a:r>
            <a:endParaRPr lang="fr-FR" dirty="0"/>
          </a:p>
        </p:txBody>
      </p:sp>
      <p:pic>
        <p:nvPicPr>
          <p:cNvPr id="3" name="Image 2" descr="Une image contenant intérieur, mur, plafond, sol&#10;&#10;Description générée automatiquement">
            <a:extLst>
              <a:ext uri="{FF2B5EF4-FFF2-40B4-BE49-F238E27FC236}">
                <a16:creationId xmlns:a16="http://schemas.microsoft.com/office/drawing/2014/main" id="{40D2B4BB-C14B-EFDC-728F-DDEDB85FB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28" y="620688"/>
            <a:ext cx="3921900" cy="5229200"/>
          </a:xfrm>
          <a:prstGeom prst="rect">
            <a:avLst/>
          </a:prstGeom>
        </p:spPr>
      </p:pic>
      <p:pic>
        <p:nvPicPr>
          <p:cNvPr id="9" name="Image 8" descr="Une image contenant intérieur, sol, mur, bâtiment&#10;&#10;Description générée automatiquement">
            <a:extLst>
              <a:ext uri="{FF2B5EF4-FFF2-40B4-BE49-F238E27FC236}">
                <a16:creationId xmlns:a16="http://schemas.microsoft.com/office/drawing/2014/main" id="{3B7ACC77-D83B-9163-0B8F-E2D35CDB4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620688"/>
            <a:ext cx="6588224" cy="5229200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3A591D26-C95B-A643-75D5-A21D9B6ADB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" y="40777"/>
            <a:ext cx="969560" cy="939952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5E1D616F-F5DA-E5B0-7E76-A76EAEE9C1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4" y="193177"/>
            <a:ext cx="969560" cy="93995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9751287-2D8A-3026-713D-104B49D6D4CC}"/>
              </a:ext>
            </a:extLst>
          </p:cNvPr>
          <p:cNvSpPr txBox="1"/>
          <p:nvPr/>
        </p:nvSpPr>
        <p:spPr>
          <a:xfrm>
            <a:off x="9051257" y="6291064"/>
            <a:ext cx="275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https://grandeplage.fr</a:t>
            </a:r>
          </a:p>
        </p:txBody>
      </p:sp>
    </p:spTree>
    <p:extLst>
      <p:ext uri="{BB962C8B-B14F-4D97-AF65-F5344CB8AC3E}">
        <p14:creationId xmlns:p14="http://schemas.microsoft.com/office/powerpoint/2010/main" val="12344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2">
            <a:extLst>
              <a:ext uri="{FF2B5EF4-FFF2-40B4-BE49-F238E27FC236}">
                <a16:creationId xmlns:a16="http://schemas.microsoft.com/office/drawing/2014/main" id="{B2B03BCD-82C0-4AAB-0634-601AB6CFE581}"/>
              </a:ext>
            </a:extLst>
          </p:cNvPr>
          <p:cNvSpPr txBox="1">
            <a:spLocks/>
          </p:cNvSpPr>
          <p:nvPr/>
        </p:nvSpPr>
        <p:spPr>
          <a:xfrm>
            <a:off x="1341884" y="9188"/>
            <a:ext cx="9144001" cy="5997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Les temps modernes … La Grande 2020’s</a:t>
            </a:r>
            <a:endParaRPr lang="fr-FR" dirty="0"/>
          </a:p>
        </p:txBody>
      </p:sp>
      <p:pic>
        <p:nvPicPr>
          <p:cNvPr id="1026" name="Picture 2" descr="Biarritz : le club de surf de la Grande Plage drague les filles">
            <a:extLst>
              <a:ext uri="{FF2B5EF4-FFF2-40B4-BE49-F238E27FC236}">
                <a16:creationId xmlns:a16="http://schemas.microsoft.com/office/drawing/2014/main" id="{04740F1B-28E7-D180-8083-9B378E6FC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047750"/>
            <a:ext cx="10523140" cy="52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7D37345C-7A34-7696-8EE7-526DC49CD4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" y="40777"/>
            <a:ext cx="969560" cy="93995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11E7CA8-3C0E-1286-32AB-FAB691319092}"/>
              </a:ext>
            </a:extLst>
          </p:cNvPr>
          <p:cNvSpPr txBox="1"/>
          <p:nvPr/>
        </p:nvSpPr>
        <p:spPr>
          <a:xfrm>
            <a:off x="9051257" y="6291064"/>
            <a:ext cx="275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https://grandeplage.fr</a:t>
            </a:r>
          </a:p>
        </p:txBody>
      </p:sp>
    </p:spTree>
    <p:extLst>
      <p:ext uri="{BB962C8B-B14F-4D97-AF65-F5344CB8AC3E}">
        <p14:creationId xmlns:p14="http://schemas.microsoft.com/office/powerpoint/2010/main" val="169029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2">
            <a:extLst>
              <a:ext uri="{FF2B5EF4-FFF2-40B4-BE49-F238E27FC236}">
                <a16:creationId xmlns:a16="http://schemas.microsoft.com/office/drawing/2014/main" id="{B2B03BCD-82C0-4AAB-0634-601AB6CFE581}"/>
              </a:ext>
            </a:extLst>
          </p:cNvPr>
          <p:cNvSpPr txBox="1">
            <a:spLocks/>
          </p:cNvSpPr>
          <p:nvPr/>
        </p:nvSpPr>
        <p:spPr>
          <a:xfrm>
            <a:off x="1341884" y="9188"/>
            <a:ext cx="9144001" cy="5997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Les temps modernes … La Grande 2020’s</a:t>
            </a:r>
            <a:endParaRPr lang="fr-FR" dirty="0"/>
          </a:p>
        </p:txBody>
      </p:sp>
      <p:pic>
        <p:nvPicPr>
          <p:cNvPr id="3" name="Image 2" descr="Une image contenant personne, sol, intérieur, groupe&#10;&#10;Description générée automatiquement">
            <a:extLst>
              <a:ext uri="{FF2B5EF4-FFF2-40B4-BE49-F238E27FC236}">
                <a16:creationId xmlns:a16="http://schemas.microsoft.com/office/drawing/2014/main" id="{0768156C-784D-8438-017D-BE0C35C281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24" y="1124744"/>
            <a:ext cx="7157839" cy="5367409"/>
          </a:xfrm>
          <a:prstGeom prst="rect">
            <a:avLst/>
          </a:prstGeom>
        </p:spPr>
      </p:pic>
      <p:pic>
        <p:nvPicPr>
          <p:cNvPr id="4" name="Vidéo">
            <a:hlinkClick r:id="" action="ppaction://media"/>
            <a:extLst>
              <a:ext uri="{FF2B5EF4-FFF2-40B4-BE49-F238E27FC236}">
                <a16:creationId xmlns:a16="http://schemas.microsoft.com/office/drawing/2014/main" id="{918C408F-FA5B-7A8E-E870-E9939B41D6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700" y="1124744"/>
            <a:ext cx="3024336" cy="5367410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6BA2D767-CD56-6A23-0782-FD040C0D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" y="40777"/>
            <a:ext cx="969560" cy="9399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268CA1F-03D2-0B72-9736-5839C32F72DE}"/>
              </a:ext>
            </a:extLst>
          </p:cNvPr>
          <p:cNvSpPr txBox="1"/>
          <p:nvPr/>
        </p:nvSpPr>
        <p:spPr>
          <a:xfrm>
            <a:off x="8953030" y="6492153"/>
            <a:ext cx="275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https://grandeplage.fr</a:t>
            </a:r>
          </a:p>
        </p:txBody>
      </p:sp>
    </p:spTree>
    <p:extLst>
      <p:ext uri="{BB962C8B-B14F-4D97-AF65-F5344CB8AC3E}">
        <p14:creationId xmlns:p14="http://schemas.microsoft.com/office/powerpoint/2010/main" val="29492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2">
            <a:extLst>
              <a:ext uri="{FF2B5EF4-FFF2-40B4-BE49-F238E27FC236}">
                <a16:creationId xmlns:a16="http://schemas.microsoft.com/office/drawing/2014/main" id="{B2B03BCD-82C0-4AAB-0634-601AB6CFE581}"/>
              </a:ext>
            </a:extLst>
          </p:cNvPr>
          <p:cNvSpPr txBox="1">
            <a:spLocks/>
          </p:cNvSpPr>
          <p:nvPr/>
        </p:nvSpPr>
        <p:spPr>
          <a:xfrm>
            <a:off x="1203874" y="-173323"/>
            <a:ext cx="5762980" cy="1368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700" dirty="0"/>
              <a:t>Les temps modernes … </a:t>
            </a:r>
          </a:p>
          <a:p>
            <a:r>
              <a:rPr lang="fr-FR" sz="3700" dirty="0"/>
              <a:t>La Grande 2020’s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6BA2D767-CD56-6A23-0782-FD040C0D37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" y="40777"/>
            <a:ext cx="969560" cy="9399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268CA1F-03D2-0B72-9736-5839C32F72DE}"/>
              </a:ext>
            </a:extLst>
          </p:cNvPr>
          <p:cNvSpPr txBox="1"/>
          <p:nvPr/>
        </p:nvSpPr>
        <p:spPr>
          <a:xfrm>
            <a:off x="8953030" y="6492153"/>
            <a:ext cx="275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https://grandeplage.fr</a:t>
            </a:r>
          </a:p>
        </p:txBody>
      </p:sp>
      <p:pic>
        <p:nvPicPr>
          <p:cNvPr id="8" name="Image 7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630F8EF3-3C68-E3AE-43A4-DDF1B0AB8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4" y="100595"/>
            <a:ext cx="5149562" cy="639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2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0">
        <p:random/>
      </p:transition>
    </mc:Choice>
    <mc:Fallback>
      <p:transition spd="slow" advTm="20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341884" y="188640"/>
            <a:ext cx="9865096" cy="760050"/>
          </a:xfrm>
        </p:spPr>
        <p:txBody>
          <a:bodyPr rtlCol="0">
            <a:normAutofit/>
          </a:bodyPr>
          <a:lstStyle/>
          <a:p>
            <a:pPr rtl="0"/>
            <a:r>
              <a:rPr lang="fr-FR" dirty="0"/>
              <a:t>Les temps modernes … La Grande 2020’s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8A53C24-2459-E92C-3331-CDA2CC30E3AD}"/>
              </a:ext>
            </a:extLst>
          </p:cNvPr>
          <p:cNvSpPr txBox="1"/>
          <p:nvPr/>
        </p:nvSpPr>
        <p:spPr>
          <a:xfrm>
            <a:off x="1845940" y="1412776"/>
            <a:ext cx="950505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/>
              <a:t>Février 2023 : ouverture du local des filles</a:t>
            </a:r>
            <a:endParaRPr lang="fr-FR" sz="2400" dirty="0"/>
          </a:p>
          <a:p>
            <a:pPr algn="ctr"/>
            <a:endParaRPr lang="fr-FR" sz="3200" dirty="0"/>
          </a:p>
          <a:p>
            <a:pPr algn="ctr"/>
            <a:r>
              <a:rPr lang="fr-FR" sz="5400" dirty="0"/>
              <a:t>Mars 2023 : population féminine</a:t>
            </a:r>
          </a:p>
          <a:p>
            <a:pPr algn="ctr"/>
            <a:r>
              <a:rPr lang="fr-FR" sz="5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00000022 </a:t>
            </a:r>
            <a:r>
              <a:rPr lang="fr-FR" sz="5400" dirty="0">
                <a:solidFill>
                  <a:schemeClr val="accent3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 </a:t>
            </a:r>
            <a:endParaRPr lang="fr-FR" sz="5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ACB20658-9BF4-7294-C1A3-D0A5A70413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" y="40777"/>
            <a:ext cx="969560" cy="9399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0471F31-CC6F-689E-8554-3F1D9967B109}"/>
              </a:ext>
            </a:extLst>
          </p:cNvPr>
          <p:cNvSpPr txBox="1"/>
          <p:nvPr/>
        </p:nvSpPr>
        <p:spPr>
          <a:xfrm>
            <a:off x="9262764" y="6381328"/>
            <a:ext cx="275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https://grandeplage.fr</a:t>
            </a:r>
          </a:p>
        </p:txBody>
      </p:sp>
    </p:spTree>
    <p:extLst>
      <p:ext uri="{BB962C8B-B14F-4D97-AF65-F5344CB8AC3E}">
        <p14:creationId xmlns:p14="http://schemas.microsoft.com/office/powerpoint/2010/main" val="338062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:random/>
      </p:transition>
    </mc:Choice>
    <mc:Fallback xmlns="">
      <p:transition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BCC044-7027-6125-E21F-8FDBCC7A7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8508" y="836712"/>
            <a:ext cx="4572001" cy="5645695"/>
          </a:xfrm>
        </p:spPr>
        <p:txBody>
          <a:bodyPr>
            <a:normAutofit fontScale="90000"/>
          </a:bodyPr>
          <a:lstStyle/>
          <a:p>
            <a:r>
              <a:rPr lang="fr-FR" dirty="0"/>
              <a:t>Ville de Biarritz</a:t>
            </a:r>
            <a:br>
              <a:rPr lang="fr-FR" dirty="0"/>
            </a:br>
            <a:br>
              <a:rPr lang="fr-FR" dirty="0"/>
            </a:br>
            <a:r>
              <a:rPr lang="fr-FR" dirty="0"/>
              <a:t>Fédération Française de Surf</a:t>
            </a:r>
            <a:br>
              <a:rPr lang="fr-FR" dirty="0"/>
            </a:br>
            <a:br>
              <a:rPr lang="fr-FR" dirty="0"/>
            </a:br>
            <a:r>
              <a:rPr lang="fr-FR" dirty="0" err="1"/>
              <a:t>S.Gubert</a:t>
            </a:r>
            <a:r>
              <a:rPr lang="fr-FR" dirty="0"/>
              <a:t> Artiste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496A465-4BBB-3A28-6F88-1B83429DA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0474" y="97582"/>
            <a:ext cx="4571999" cy="835025"/>
          </a:xfrm>
        </p:spPr>
        <p:txBody>
          <a:bodyPr/>
          <a:lstStyle/>
          <a:p>
            <a:r>
              <a:rPr lang="fr-FR" dirty="0"/>
              <a:t>Les partenaires du projet:</a:t>
            </a:r>
            <a:br>
              <a:rPr lang="fr-FR" dirty="0"/>
            </a:br>
            <a:r>
              <a:rPr lang="fr-FR" dirty="0"/>
              <a:t>Merci  à eux !!!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18BD1F0D-CB55-A292-5529-4E861DC536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032" y="82127"/>
            <a:ext cx="969560" cy="93995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23D2093-7D7B-A661-5F49-ED3E30960E37}"/>
              </a:ext>
            </a:extLst>
          </p:cNvPr>
          <p:cNvSpPr txBox="1"/>
          <p:nvPr/>
        </p:nvSpPr>
        <p:spPr>
          <a:xfrm>
            <a:off x="45740" y="6412686"/>
            <a:ext cx="275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https://grandeplage.fr</a:t>
            </a:r>
          </a:p>
        </p:txBody>
      </p:sp>
    </p:spTree>
    <p:extLst>
      <p:ext uri="{BB962C8B-B14F-4D97-AF65-F5344CB8AC3E}">
        <p14:creationId xmlns:p14="http://schemas.microsoft.com/office/powerpoint/2010/main" val="402857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26466" y="26712"/>
            <a:ext cx="9144001" cy="599728"/>
          </a:xfrm>
        </p:spPr>
        <p:txBody>
          <a:bodyPr rtlCol="0"/>
          <a:lstStyle/>
          <a:p>
            <a:pPr rtl="0"/>
            <a:r>
              <a:rPr lang="fr-FR" dirty="0"/>
              <a:t>Les origines … La Grande dans les 70s</a:t>
            </a:r>
          </a:p>
        </p:txBody>
      </p:sp>
      <p:pic>
        <p:nvPicPr>
          <p:cNvPr id="5" name="Image 4" descr="Une image contenant calendrier&#10;&#10;Description générée automatiquement">
            <a:extLst>
              <a:ext uri="{FF2B5EF4-FFF2-40B4-BE49-F238E27FC236}">
                <a16:creationId xmlns:a16="http://schemas.microsoft.com/office/drawing/2014/main" id="{A599BF8B-F407-1C46-3434-D362A7CE81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5" t="650" r="11756"/>
          <a:stretch/>
        </p:blipFill>
        <p:spPr>
          <a:xfrm rot="16200000">
            <a:off x="3564882" y="-1773277"/>
            <a:ext cx="6067168" cy="10831579"/>
          </a:xfrm>
          <a:prstGeom prst="rect">
            <a:avLst/>
          </a:prstGeom>
        </p:spPr>
      </p:pic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11FC28F8-20EF-47A3-F358-328F0AA55B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" y="40777"/>
            <a:ext cx="969560" cy="9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0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BCC044-7027-6125-E21F-8FDBCC7A7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8813" y="836712"/>
            <a:ext cx="4572001" cy="5760640"/>
          </a:xfrm>
        </p:spPr>
        <p:txBody>
          <a:bodyPr>
            <a:normAutofit fontScale="90000"/>
          </a:bodyPr>
          <a:lstStyle/>
          <a:p>
            <a:r>
              <a:rPr lang="fr-FR" dirty="0"/>
              <a:t>DODIN BIARRITZ</a:t>
            </a:r>
            <a:br>
              <a:rPr lang="fr-FR" dirty="0"/>
            </a:br>
            <a:br>
              <a:rPr lang="fr-FR" dirty="0"/>
            </a:br>
            <a:r>
              <a:rPr lang="fr-FR" dirty="0"/>
              <a:t>SOFITEL MIRAMAR</a:t>
            </a:r>
            <a:br>
              <a:rPr lang="fr-FR" dirty="0"/>
            </a:br>
            <a:br>
              <a:rPr lang="fr-FR" dirty="0"/>
            </a:br>
            <a:r>
              <a:rPr lang="fr-FR" dirty="0"/>
              <a:t>LAURENT PERRIER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496A465-4BBB-3A28-6F88-1B83429DA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0474" y="82127"/>
            <a:ext cx="4571999" cy="835025"/>
          </a:xfrm>
        </p:spPr>
        <p:txBody>
          <a:bodyPr/>
          <a:lstStyle/>
          <a:p>
            <a:r>
              <a:rPr lang="fr-FR" dirty="0"/>
              <a:t>Les partenaires du projet:</a:t>
            </a:r>
            <a:br>
              <a:rPr lang="fr-FR" dirty="0"/>
            </a:br>
            <a:r>
              <a:rPr lang="fr-FR" dirty="0"/>
              <a:t>Merci  à eux !!!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8248CCD-83F4-272F-7022-4C7DD9E81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032" y="82127"/>
            <a:ext cx="969560" cy="9399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8481EF-1C03-8767-A0B8-1E80825C8ACF}"/>
              </a:ext>
            </a:extLst>
          </p:cNvPr>
          <p:cNvSpPr txBox="1"/>
          <p:nvPr/>
        </p:nvSpPr>
        <p:spPr>
          <a:xfrm>
            <a:off x="45740" y="6412686"/>
            <a:ext cx="275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https://grandeplage.fr</a:t>
            </a:r>
          </a:p>
        </p:txBody>
      </p:sp>
    </p:spTree>
    <p:extLst>
      <p:ext uri="{BB962C8B-B14F-4D97-AF65-F5344CB8AC3E}">
        <p14:creationId xmlns:p14="http://schemas.microsoft.com/office/powerpoint/2010/main" val="20610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BCC044-7027-6125-E21F-8FDBCC7A7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485" y="1268760"/>
            <a:ext cx="5040560" cy="4536504"/>
          </a:xfrm>
        </p:spPr>
        <p:txBody>
          <a:bodyPr>
            <a:normAutofit/>
          </a:bodyPr>
          <a:lstStyle/>
          <a:p>
            <a:r>
              <a:rPr lang="fr-FR" sz="4400" dirty="0"/>
              <a:t>SAGITEC </a:t>
            </a:r>
            <a:br>
              <a:rPr lang="fr-FR" sz="4400" dirty="0"/>
            </a:br>
            <a:r>
              <a:rPr lang="fr-FR" sz="4400" dirty="0"/>
              <a:t>Maîtrise d’</a:t>
            </a:r>
            <a:r>
              <a:rPr lang="fr-FR" sz="4400" dirty="0" err="1"/>
              <a:t>Oeuvre</a:t>
            </a:r>
            <a:br>
              <a:rPr lang="fr-FR" sz="4400" dirty="0"/>
            </a:br>
            <a:br>
              <a:rPr lang="fr-FR" sz="4400" dirty="0"/>
            </a:br>
            <a:r>
              <a:rPr lang="fr-FR" sz="4400" dirty="0"/>
              <a:t>C2B Constructions Métalliques</a:t>
            </a:r>
            <a:br>
              <a:rPr lang="fr-FR" sz="4400" dirty="0"/>
            </a:br>
            <a:endParaRPr lang="fr-FR" sz="44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496A465-4BBB-3A28-6F88-1B83429DA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0474" y="82127"/>
            <a:ext cx="4571999" cy="835025"/>
          </a:xfrm>
        </p:spPr>
        <p:txBody>
          <a:bodyPr/>
          <a:lstStyle/>
          <a:p>
            <a:r>
              <a:rPr lang="fr-FR" dirty="0"/>
              <a:t>Les partenaires du projet:</a:t>
            </a:r>
            <a:br>
              <a:rPr lang="fr-FR" dirty="0"/>
            </a:br>
            <a:r>
              <a:rPr lang="fr-FR" dirty="0"/>
              <a:t>Merci  à eux !!!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1D3A2A8-0354-2F14-7EE6-AD54F3AD58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032" y="82127"/>
            <a:ext cx="969560" cy="9399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B9A9D64-1BD7-020B-DB5E-EB8E9952DDD4}"/>
              </a:ext>
            </a:extLst>
          </p:cNvPr>
          <p:cNvSpPr txBox="1"/>
          <p:nvPr/>
        </p:nvSpPr>
        <p:spPr>
          <a:xfrm>
            <a:off x="8182644" y="6488668"/>
            <a:ext cx="4342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https://grandeplage.fr/partenaires/</a:t>
            </a:r>
          </a:p>
        </p:txBody>
      </p:sp>
    </p:spTree>
    <p:extLst>
      <p:ext uri="{BB962C8B-B14F-4D97-AF65-F5344CB8AC3E}">
        <p14:creationId xmlns:p14="http://schemas.microsoft.com/office/powerpoint/2010/main" val="20243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BCC044-7027-6125-E21F-8FDBCC7A7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8813" y="836712"/>
            <a:ext cx="4572001" cy="4824536"/>
          </a:xfrm>
        </p:spPr>
        <p:txBody>
          <a:bodyPr>
            <a:normAutofit/>
          </a:bodyPr>
          <a:lstStyle/>
          <a:p>
            <a:r>
              <a:rPr lang="fr-FR" dirty="0"/>
              <a:t>Menuiserie LCM</a:t>
            </a:r>
            <a:br>
              <a:rPr lang="fr-FR" dirty="0"/>
            </a:br>
            <a:br>
              <a:rPr lang="fr-FR" dirty="0"/>
            </a:br>
            <a:r>
              <a:rPr lang="fr-FR" dirty="0"/>
              <a:t>PGIE Informatique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496A465-4BBB-3A28-6F88-1B83429DA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0474" y="82127"/>
            <a:ext cx="4571999" cy="835025"/>
          </a:xfrm>
        </p:spPr>
        <p:txBody>
          <a:bodyPr/>
          <a:lstStyle/>
          <a:p>
            <a:r>
              <a:rPr lang="fr-FR" dirty="0"/>
              <a:t>Les partenaires du projet:</a:t>
            </a:r>
            <a:br>
              <a:rPr lang="fr-FR" dirty="0"/>
            </a:br>
            <a:r>
              <a:rPr lang="fr-FR" dirty="0"/>
              <a:t>Merci  à eux !!!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06252924-5AB7-B969-37CC-1F5227B6C5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032" y="82127"/>
            <a:ext cx="969560" cy="9399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2F6EB52-C297-A0AC-9098-097D26A35894}"/>
              </a:ext>
            </a:extLst>
          </p:cNvPr>
          <p:cNvSpPr txBox="1"/>
          <p:nvPr/>
        </p:nvSpPr>
        <p:spPr>
          <a:xfrm>
            <a:off x="7966620" y="6309320"/>
            <a:ext cx="4342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https://grandeplage.fr/partenaires/</a:t>
            </a:r>
          </a:p>
        </p:txBody>
      </p:sp>
    </p:spTree>
    <p:extLst>
      <p:ext uri="{BB962C8B-B14F-4D97-AF65-F5344CB8AC3E}">
        <p14:creationId xmlns:p14="http://schemas.microsoft.com/office/powerpoint/2010/main" val="140160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BCC044-7027-6125-E21F-8FDBCC7A7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6007" y="530370"/>
            <a:ext cx="5199585" cy="5616624"/>
          </a:xfrm>
        </p:spPr>
        <p:txBody>
          <a:bodyPr>
            <a:normAutofit fontScale="90000"/>
          </a:bodyPr>
          <a:lstStyle/>
          <a:p>
            <a:r>
              <a:rPr lang="fr-FR" sz="3600" dirty="0"/>
              <a:t>Maider Arostéguy, Géraldine </a:t>
            </a:r>
            <a:r>
              <a:rPr lang="fr-FR" sz="3600" dirty="0" err="1"/>
              <a:t>Verget</a:t>
            </a:r>
            <a:r>
              <a:rPr lang="fr-FR" sz="3600" dirty="0"/>
              <a:t>, Gérard </a:t>
            </a:r>
            <a:r>
              <a:rPr lang="fr-FR" sz="3600" dirty="0" err="1"/>
              <a:t>Courcelle</a:t>
            </a:r>
            <a:r>
              <a:rPr lang="fr-FR" sz="3600" dirty="0"/>
              <a:t>, Renaud Fabier, Stéphane </a:t>
            </a:r>
            <a:r>
              <a:rPr lang="fr-FR" sz="3600" dirty="0" err="1"/>
              <a:t>Gubert</a:t>
            </a:r>
            <a:r>
              <a:rPr lang="fr-FR" sz="3600" dirty="0"/>
              <a:t>,</a:t>
            </a:r>
            <a:br>
              <a:rPr lang="fr-FR" sz="3600" dirty="0"/>
            </a:br>
            <a:r>
              <a:rPr lang="fr-FR" sz="3600" dirty="0"/>
              <a:t>Nicolas Garrigue </a:t>
            </a:r>
            <a:r>
              <a:rPr lang="fr-FR" sz="2200" dirty="0"/>
              <a:t>(&amp;Franck </a:t>
            </a:r>
            <a:r>
              <a:rPr lang="fr-FR" sz="2200" dirty="0">
                <a:sym typeface="Wingdings" panose="05000000000000000000" pitchFamily="2" charset="2"/>
              </a:rPr>
              <a:t></a:t>
            </a:r>
            <a:r>
              <a:rPr lang="fr-FR" sz="2200" dirty="0"/>
              <a:t>),</a:t>
            </a:r>
            <a:br>
              <a:rPr lang="fr-FR" sz="2200" dirty="0"/>
            </a:br>
            <a:r>
              <a:rPr lang="fr-FR" sz="3600" dirty="0"/>
              <a:t>Emmanuelle Cabannes, Clara Laurent,</a:t>
            </a:r>
            <a:br>
              <a:rPr lang="fr-FR" sz="3600" dirty="0"/>
            </a:br>
            <a:r>
              <a:rPr lang="fr-FR" sz="3600" dirty="0"/>
              <a:t>Fabien Fourcade,</a:t>
            </a:r>
            <a:br>
              <a:rPr lang="fr-FR" sz="3600" dirty="0"/>
            </a:br>
            <a:r>
              <a:rPr lang="fr-FR" sz="3600" dirty="0"/>
              <a:t>Anibal Fanuele, </a:t>
            </a:r>
            <a:br>
              <a:rPr lang="fr-FR" sz="3600" dirty="0"/>
            </a:br>
            <a:r>
              <a:rPr lang="fr-FR" sz="3600" dirty="0"/>
              <a:t>Laurent Giroult, </a:t>
            </a:r>
            <a:br>
              <a:rPr lang="fr-FR" sz="3600" dirty="0"/>
            </a:br>
            <a:r>
              <a:rPr lang="fr-FR" sz="3600" dirty="0"/>
              <a:t>Patrick Gaudin, </a:t>
            </a:r>
            <a:br>
              <a:rPr lang="fr-FR" sz="3600" dirty="0"/>
            </a:br>
            <a:r>
              <a:rPr lang="fr-FR" sz="3600" dirty="0"/>
              <a:t>Franck Labadie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496A465-4BBB-3A28-6F88-1B83429DA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0474" y="47621"/>
            <a:ext cx="4571999" cy="835025"/>
          </a:xfrm>
        </p:spPr>
        <p:txBody>
          <a:bodyPr/>
          <a:lstStyle/>
          <a:p>
            <a:r>
              <a:rPr lang="fr-FR" dirty="0"/>
              <a:t>Les partenaires du projet:</a:t>
            </a:r>
            <a:br>
              <a:rPr lang="fr-FR" dirty="0"/>
            </a:br>
            <a:r>
              <a:rPr lang="fr-FR" dirty="0"/>
              <a:t>Merci  à eux !!!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06252924-5AB7-B969-37CC-1F5227B6C5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032" y="82127"/>
            <a:ext cx="969560" cy="9399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2F6EB52-C297-A0AC-9098-097D26A35894}"/>
              </a:ext>
            </a:extLst>
          </p:cNvPr>
          <p:cNvSpPr txBox="1"/>
          <p:nvPr/>
        </p:nvSpPr>
        <p:spPr>
          <a:xfrm>
            <a:off x="7966620" y="6309320"/>
            <a:ext cx="4342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https://grandeplage.fr/partenaires/</a:t>
            </a:r>
          </a:p>
        </p:txBody>
      </p:sp>
    </p:spTree>
    <p:extLst>
      <p:ext uri="{BB962C8B-B14F-4D97-AF65-F5344CB8AC3E}">
        <p14:creationId xmlns:p14="http://schemas.microsoft.com/office/powerpoint/2010/main" val="32326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random/>
      </p:transition>
    </mc:Choice>
    <mc:Fallback xmlns="">
      <p:transition spd="slow" advTm="20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26466" y="26712"/>
            <a:ext cx="9144001" cy="599728"/>
          </a:xfrm>
        </p:spPr>
        <p:txBody>
          <a:bodyPr rtlCol="0"/>
          <a:lstStyle/>
          <a:p>
            <a:pPr rtl="0"/>
            <a:r>
              <a:rPr lang="fr-FR" dirty="0"/>
              <a:t>Les origines … La Grande dans les 70s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8A53C24-2459-E92C-3331-CDA2CC30E3AD}"/>
              </a:ext>
            </a:extLst>
          </p:cNvPr>
          <p:cNvSpPr txBox="1"/>
          <p:nvPr/>
        </p:nvSpPr>
        <p:spPr>
          <a:xfrm>
            <a:off x="1413892" y="2348880"/>
            <a:ext cx="100811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/>
              <a:t>POPULATION FEMININE = 00000000000</a:t>
            </a:r>
            <a:br>
              <a:rPr lang="fr-FR" sz="5400" dirty="0"/>
            </a:br>
            <a:endParaRPr lang="fr-FR" sz="5400" dirty="0"/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198140B-7FEC-B3DB-015F-5C67BE9512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" y="40777"/>
            <a:ext cx="969560" cy="93995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74B1A8D-067D-9E4E-2895-0CB8F308A66A}"/>
              </a:ext>
            </a:extLst>
          </p:cNvPr>
          <p:cNvSpPr txBox="1"/>
          <p:nvPr/>
        </p:nvSpPr>
        <p:spPr>
          <a:xfrm>
            <a:off x="9051257" y="6291064"/>
            <a:ext cx="275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https://grandeplage.fr</a:t>
            </a:r>
          </a:p>
        </p:txBody>
      </p:sp>
    </p:spTree>
    <p:extLst>
      <p:ext uri="{BB962C8B-B14F-4D97-AF65-F5344CB8AC3E}">
        <p14:creationId xmlns:p14="http://schemas.microsoft.com/office/powerpoint/2010/main" val="1940751028"/>
      </p:ext>
    </p:extLst>
  </p:cSld>
  <p:clrMapOvr>
    <a:masterClrMapping/>
  </p:clrMapOvr>
  <p:transition spd="med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341884" y="9188"/>
            <a:ext cx="9144001" cy="599728"/>
          </a:xfrm>
        </p:spPr>
        <p:txBody>
          <a:bodyPr rtlCol="0"/>
          <a:lstStyle/>
          <a:p>
            <a:pPr rtl="0"/>
            <a:r>
              <a:rPr lang="fr-FR" dirty="0"/>
              <a:t>Les origines … La Grande dans les 80s</a:t>
            </a:r>
          </a:p>
        </p:txBody>
      </p:sp>
      <p:pic>
        <p:nvPicPr>
          <p:cNvPr id="3" name="Image 2" descr="Une image contenant texte, bâtiment, personne, groupe&#10;&#10;Description générée automatiquement">
            <a:extLst>
              <a:ext uri="{FF2B5EF4-FFF2-40B4-BE49-F238E27FC236}">
                <a16:creationId xmlns:a16="http://schemas.microsoft.com/office/drawing/2014/main" id="{0EB0CBEA-03E4-788A-DE6C-712CB9136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84" y="712798"/>
            <a:ext cx="10752237" cy="6145202"/>
          </a:xfrm>
          <a:prstGeom prst="rect">
            <a:avLst/>
          </a:prstGeom>
        </p:spPr>
      </p:pic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CF66293C-1A48-AE4B-D8FE-0C726EF26C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" y="40777"/>
            <a:ext cx="969560" cy="9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4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341884" y="29756"/>
            <a:ext cx="9144001" cy="599728"/>
          </a:xfrm>
        </p:spPr>
        <p:txBody>
          <a:bodyPr rtlCol="0"/>
          <a:lstStyle/>
          <a:p>
            <a:pPr rtl="0"/>
            <a:r>
              <a:rPr lang="fr-FR" dirty="0"/>
              <a:t>Les origines … La Grande dans les 80s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8A53C24-2459-E92C-3331-CDA2CC30E3AD}"/>
              </a:ext>
            </a:extLst>
          </p:cNvPr>
          <p:cNvSpPr txBox="1"/>
          <p:nvPr/>
        </p:nvSpPr>
        <p:spPr>
          <a:xfrm>
            <a:off x="1125352" y="2276872"/>
            <a:ext cx="95770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/>
              <a:t>POPULATION FEMININE = 00000000000</a:t>
            </a:r>
          </a:p>
          <a:p>
            <a:pPr algn="ctr"/>
            <a:r>
              <a:rPr lang="fr-FR" sz="5400" dirty="0"/>
              <a:t>Pas mieux </a:t>
            </a:r>
            <a:r>
              <a:rPr lang="fr-FR" sz="5400" dirty="0">
                <a:sym typeface="Wingdings" panose="05000000000000000000" pitchFamily="2" charset="2"/>
              </a:rPr>
              <a:t></a:t>
            </a:r>
            <a:br>
              <a:rPr lang="fr-FR" sz="5400" dirty="0"/>
            </a:br>
            <a:endParaRPr lang="fr-FR" sz="5400" dirty="0"/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06944104-B1C0-4ABE-1214-BA68A7D75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" y="40777"/>
            <a:ext cx="969560" cy="9399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6588F31-58C4-2CC3-DD6E-ADACCCC7A789}"/>
              </a:ext>
            </a:extLst>
          </p:cNvPr>
          <p:cNvSpPr txBox="1"/>
          <p:nvPr/>
        </p:nvSpPr>
        <p:spPr>
          <a:xfrm>
            <a:off x="9051257" y="6291064"/>
            <a:ext cx="275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https://grandeplage.fr</a:t>
            </a:r>
          </a:p>
        </p:txBody>
      </p:sp>
    </p:spTree>
    <p:extLst>
      <p:ext uri="{BB962C8B-B14F-4D97-AF65-F5344CB8AC3E}">
        <p14:creationId xmlns:p14="http://schemas.microsoft.com/office/powerpoint/2010/main" val="4574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341884" y="9188"/>
            <a:ext cx="9144001" cy="599728"/>
          </a:xfrm>
        </p:spPr>
        <p:txBody>
          <a:bodyPr rtlCol="0"/>
          <a:lstStyle/>
          <a:p>
            <a:pPr rtl="0"/>
            <a:r>
              <a:rPr lang="fr-FR" dirty="0"/>
              <a:t>Les origines … Les années 90s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F3E045-1735-F54F-E51B-091FFA4EC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884" y="908720"/>
            <a:ext cx="10504473" cy="5709288"/>
          </a:xfrm>
          <a:prstGeom prst="rect">
            <a:avLst/>
          </a:prstGeom>
        </p:spPr>
      </p:pic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C12708AC-E002-68EB-AF2B-16B6241863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" y="40777"/>
            <a:ext cx="969560" cy="9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3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341884" y="29756"/>
            <a:ext cx="9144001" cy="599728"/>
          </a:xfrm>
        </p:spPr>
        <p:txBody>
          <a:bodyPr rtlCol="0"/>
          <a:lstStyle/>
          <a:p>
            <a:pPr rtl="0"/>
            <a:r>
              <a:rPr lang="fr-FR" dirty="0"/>
              <a:t>Les origines … La Grande dans les 90s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8A53C24-2459-E92C-3331-CDA2CC30E3AD}"/>
              </a:ext>
            </a:extLst>
          </p:cNvPr>
          <p:cNvSpPr txBox="1"/>
          <p:nvPr/>
        </p:nvSpPr>
        <p:spPr>
          <a:xfrm>
            <a:off x="1629916" y="948690"/>
            <a:ext cx="950505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/>
              <a:t>1998 Fondation du GPSC </a:t>
            </a:r>
          </a:p>
          <a:p>
            <a:pPr algn="ctr"/>
            <a:endParaRPr lang="fr-FR" sz="5400" dirty="0"/>
          </a:p>
          <a:p>
            <a:pPr algn="ctr"/>
            <a:r>
              <a:rPr lang="fr-FR" sz="5400" dirty="0"/>
              <a:t>POPULATION FEMININE = 00000000001</a:t>
            </a:r>
          </a:p>
          <a:p>
            <a:pPr algn="ctr"/>
            <a:r>
              <a:rPr lang="fr-FR" sz="5400" dirty="0">
                <a:sym typeface="Wingdings" panose="05000000000000000000" pitchFamily="2" charset="2"/>
              </a:rPr>
              <a:t></a:t>
            </a:r>
            <a:endParaRPr lang="fr-FR" sz="5400" dirty="0"/>
          </a:p>
          <a:p>
            <a:pPr algn="ctr"/>
            <a:br>
              <a:rPr lang="fr-FR" sz="5400" dirty="0"/>
            </a:br>
            <a:endParaRPr lang="fr-FR" sz="5400" dirty="0"/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F0427D-0D5E-D01D-44C1-D4CE8BF80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" y="40777"/>
            <a:ext cx="969560" cy="9399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83CAF43-1E32-DF95-80A2-444B65921F0E}"/>
              </a:ext>
            </a:extLst>
          </p:cNvPr>
          <p:cNvSpPr txBox="1"/>
          <p:nvPr/>
        </p:nvSpPr>
        <p:spPr>
          <a:xfrm>
            <a:off x="9051257" y="6291064"/>
            <a:ext cx="275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https://grandeplage.fr</a:t>
            </a:r>
          </a:p>
        </p:txBody>
      </p:sp>
    </p:spTree>
    <p:extLst>
      <p:ext uri="{BB962C8B-B14F-4D97-AF65-F5344CB8AC3E}">
        <p14:creationId xmlns:p14="http://schemas.microsoft.com/office/powerpoint/2010/main" val="35013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341884" y="188640"/>
            <a:ext cx="9865096" cy="760050"/>
          </a:xfrm>
        </p:spPr>
        <p:txBody>
          <a:bodyPr rtlCol="0">
            <a:normAutofit/>
          </a:bodyPr>
          <a:lstStyle/>
          <a:p>
            <a:pPr rtl="0"/>
            <a:r>
              <a:rPr lang="fr-FR" dirty="0"/>
              <a:t>Les temps modernes … La Grande 2020’s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8A53C24-2459-E92C-3331-CDA2CC30E3AD}"/>
              </a:ext>
            </a:extLst>
          </p:cNvPr>
          <p:cNvSpPr txBox="1"/>
          <p:nvPr/>
        </p:nvSpPr>
        <p:spPr>
          <a:xfrm>
            <a:off x="1845940" y="1412776"/>
            <a:ext cx="950505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/>
              <a:t>2021 : Population Féminine: </a:t>
            </a:r>
          </a:p>
          <a:p>
            <a:pPr algn="ctr"/>
            <a:r>
              <a:rPr lang="fr-FR" sz="5400" dirty="0"/>
              <a:t>0000000003</a:t>
            </a:r>
          </a:p>
          <a:p>
            <a:pPr algn="ctr"/>
            <a:endParaRPr lang="fr-FR" sz="2400" dirty="0"/>
          </a:p>
          <a:p>
            <a:pPr algn="ctr"/>
            <a:r>
              <a:rPr lang="fr-FR" sz="4800" dirty="0"/>
              <a:t>Le local est Mixte, les filles ont un vestiaire réservé dans le local commun</a:t>
            </a:r>
            <a:endParaRPr lang="fr-FR" sz="5400" dirty="0"/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231608E-F07B-163F-9E45-C114F28FD0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" y="40777"/>
            <a:ext cx="969560" cy="9399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F937A0E-B02F-872D-838A-D9135E6E4D3B}"/>
              </a:ext>
            </a:extLst>
          </p:cNvPr>
          <p:cNvSpPr txBox="1"/>
          <p:nvPr/>
        </p:nvSpPr>
        <p:spPr>
          <a:xfrm>
            <a:off x="9051257" y="6291064"/>
            <a:ext cx="275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https://grandeplage.fr</a:t>
            </a:r>
          </a:p>
        </p:txBody>
      </p:sp>
    </p:spTree>
    <p:extLst>
      <p:ext uri="{BB962C8B-B14F-4D97-AF65-F5344CB8AC3E}">
        <p14:creationId xmlns:p14="http://schemas.microsoft.com/office/powerpoint/2010/main" val="36927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341884" y="9188"/>
            <a:ext cx="9144001" cy="599728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dirty="0"/>
              <a:t>Les temps modernes … La Grande 2020’s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DBD6388-AA74-7205-3FCF-DAB3E7F1069C}"/>
              </a:ext>
            </a:extLst>
          </p:cNvPr>
          <p:cNvSpPr txBox="1"/>
          <p:nvPr/>
        </p:nvSpPr>
        <p:spPr>
          <a:xfrm>
            <a:off x="1557908" y="2276872"/>
            <a:ext cx="49685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/>
              <a:t>2021 : </a:t>
            </a:r>
            <a:br>
              <a:rPr lang="fr-FR" sz="5400" dirty="0"/>
            </a:br>
            <a:r>
              <a:rPr lang="fr-FR" sz="5400" dirty="0"/>
              <a:t>Le « vestiaire » des filles</a:t>
            </a:r>
          </a:p>
          <a:p>
            <a:pPr algn="ctr"/>
            <a:endParaRPr lang="fr-FR" sz="2400" dirty="0"/>
          </a:p>
          <a:p>
            <a:pPr algn="ctr"/>
            <a:endParaRPr lang="fr-FR" sz="5400" dirty="0"/>
          </a:p>
        </p:txBody>
      </p:sp>
      <p:pic>
        <p:nvPicPr>
          <p:cNvPr id="3" name="VID_20230314_183154">
            <a:hlinkClick r:id="" action="ppaction://media"/>
            <a:extLst>
              <a:ext uri="{FF2B5EF4-FFF2-40B4-BE49-F238E27FC236}">
                <a16:creationId xmlns:a16="http://schemas.microsoft.com/office/drawing/2014/main" id="{99727202-FA14-BEF9-3580-6851BD0E6F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8467" y="608916"/>
            <a:ext cx="4680521" cy="6048672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D0359DC0-9C0E-2619-33C7-ED27F88607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" y="40777"/>
            <a:ext cx="969560" cy="9399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031C91A-0D2E-895E-E6CD-F2E9E40B7E89}"/>
              </a:ext>
            </a:extLst>
          </p:cNvPr>
          <p:cNvSpPr txBox="1"/>
          <p:nvPr/>
        </p:nvSpPr>
        <p:spPr>
          <a:xfrm>
            <a:off x="9051257" y="6291064"/>
            <a:ext cx="275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https://grandeplage.fr</a:t>
            </a:r>
          </a:p>
        </p:txBody>
      </p:sp>
    </p:spTree>
    <p:extLst>
      <p:ext uri="{BB962C8B-B14F-4D97-AF65-F5344CB8AC3E}">
        <p14:creationId xmlns:p14="http://schemas.microsoft.com/office/powerpoint/2010/main" val="8486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Vagues 16x9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820125_TF02901025.potx" id="{28321B1A-4EE3-4769-AF44-038F34A54786}" vid="{15D348D7-834F-48CE-BAD9-7B196DDE4898}"/>
    </a:ext>
  </a:extLst>
</a:theme>
</file>

<file path=ppt/theme/theme2.xml><?xml version="1.0" encoding="utf-8"?>
<a:theme xmlns:a="http://schemas.openxmlformats.org/drawingml/2006/main" name="Thème Offic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6DE00F-F2BC-4082-AB87-D0D78777DE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5C5BB1-9D2C-412A-AE6C-0FC75190A4CE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6A2223A-9182-462D-922F-5606A5A907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Nature vagues océaniques (grand écran)</Template>
  <TotalTime>239</TotalTime>
  <Words>491</Words>
  <Application>Microsoft Office PowerPoint</Application>
  <PresentationFormat>Personnalisé</PresentationFormat>
  <Paragraphs>87</Paragraphs>
  <Slides>23</Slides>
  <Notes>18</Notes>
  <HiddenSlides>0</HiddenSlides>
  <MMClips>2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6" baseType="lpstr">
      <vt:lpstr>Arial</vt:lpstr>
      <vt:lpstr>Century Gothic</vt:lpstr>
      <vt:lpstr>Vagues 16x9</vt:lpstr>
      <vt:lpstr>  Girls Welcome Party !!!!!!</vt:lpstr>
      <vt:lpstr>Les origines … La Grande dans les 70s</vt:lpstr>
      <vt:lpstr>Les origines … La Grande dans les 70s</vt:lpstr>
      <vt:lpstr>Les origines … La Grande dans les 80s</vt:lpstr>
      <vt:lpstr>Les origines … La Grande dans les 80s</vt:lpstr>
      <vt:lpstr>Les origines … Les années 90s</vt:lpstr>
      <vt:lpstr>Les origines … La Grande dans les 90s</vt:lpstr>
      <vt:lpstr>Les temps modernes … La Grande 2020’s</vt:lpstr>
      <vt:lpstr>Les temps modernes … La Grande 2020’s</vt:lpstr>
      <vt:lpstr>Les temps modernes … La Grande 2020’s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temps modernes … La Grande 2020’s</vt:lpstr>
      <vt:lpstr>Ville de Biarritz  Fédération Française de Surf  S.Gubert Artiste</vt:lpstr>
      <vt:lpstr>DODIN BIARRITZ  SOFITEL MIRAMAR  LAURENT PERRIER </vt:lpstr>
      <vt:lpstr>SAGITEC  Maîtrise d’Oeuvre  C2B Constructions Métalliques </vt:lpstr>
      <vt:lpstr>Menuiserie LCM  PGIE Informatique  </vt:lpstr>
      <vt:lpstr>Maider Arostéguy, Géraldine Verget, Gérard Courcelle, Renaud Fabier, Stéphane Gubert, Nicolas Garrigue (&amp;Franck ), Emmanuelle Cabannes, Clara Laurent, Fabien Fourcade, Anibal Fanuele,  Laurent Giroult,  Patrick Gaudin,  Franck Labadie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Girls Party!!!!!!</dc:title>
  <dc:creator>Fred Mingam</dc:creator>
  <cp:lastModifiedBy>Fred Mingam</cp:lastModifiedBy>
  <cp:revision>2</cp:revision>
  <dcterms:created xsi:type="dcterms:W3CDTF">2023-03-14T16:52:27Z</dcterms:created>
  <dcterms:modified xsi:type="dcterms:W3CDTF">2023-03-16T12:08:17Z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